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7FE4B-1944-429A-910D-8ACA106774B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6134D-9C88-4423-B5E5-1BD5A2E7C6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kprosto.ru/kak-821189-chto-podarit-vospitatelnice-v-detskom-sadu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 народного единства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Дешевых Андрей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97666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Конечно данный праздник задевает такую тему, как патриотизм, по этому большинство людей выходят на улицы, чтобы показать как они любят нашу: родину, регионы и свои города.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праздник направлен на более взрослое поколение от 30-70лет я думаю так потому что, дети просто его не поймут и не будут считать за праздник, хотя он связывает всю нашу историю России.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Вывод: я думаю такой праздник как этот нам нужен, чтобы помнить о том кем мы являемся, память о предках и может быть мы станем больше задумываться о своём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будующем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праздник, День народного единства?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1198/0002bd2f-7e268ae3/img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народного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единства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государственный праздник,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воинской славы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 2021 году он отмечается 4 ноября. Это официальный выходной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в стране. Праздник связан с освобождением Москвы от польских захватчиков в 1612 году и символизирует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народное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единение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Он приурочен ко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Дню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Казанской иконы Божией Матери. Его отмечают все граждане Российской Федерации. В 2021 году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народного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единства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празднуется 17-й раз.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ru-RU" dirty="0" smtClean="0"/>
              <a:t>Как он празднуется?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Праздник народного единства в этом году выпадает на четверг, поэтому среда будет сокращенной, а пятницу тоже сделали выходным днем. В субботу и воскресенье на работу выходить не нужно. Таким образом, получается, что у россиян будет на первой неделе ноября четыре выходных дня подряд.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День народного единства в разных городах страны политические партии и общественные движения организуют митинги, шествия и концерты, благотворительные акции, народные гуляния, спортивные мероприятия и так далее. В прошлом году массовые праздничные мероприятия отменили из-за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этом году все будет зависеть от эпидемиологической обстановки в регионах.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Посетите различные выставки, ярмарки, гуляния, организованные в этот день на различных площадках города. Программы на них очень насыщенны, интересны и многообразны. Множество поделок, сотворенных 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  <a:hlinkClick r:id="rId2"/>
              </a:rPr>
              <a:t>руками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народных умельцев, льющиеся национальные мелодии, народные костюмы – все это позволит вам почувствовать атмосферу праздника и гордость за свою многонациональную страну.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Отмечайте этот праздник дома за столом, уезжайте за город на пикник, приглашайте гостей к себе или идите в гости сами, посетите ресторан или кафе; сходите в клуб, театр или кино – выбор всегда остается за вами. Но не оставайтесь в стороне от этого великого дня. Дня, в который 400 лет назад встали под российский флаг все национальности, проживающие в самой большой державе современности.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328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День народного единства </vt:lpstr>
      <vt:lpstr>Что такое праздник, День народного единства?</vt:lpstr>
      <vt:lpstr>Слайд 3</vt:lpstr>
      <vt:lpstr>День народного единства – государственный праздник, день воинской славы России. В 2021 году он отмечается 4 ноября. Это официальный выходной день в стране. Праздник связан с освобождением Москвы от польских захватчиков в 1612 году и символизирует народное единение. Он приурочен ко Дню Казанской иконы Божией Матери. Его отмечают все граждане Российской Федерации. В 2021 году День народного единства празднуется 17-й раз.</vt:lpstr>
      <vt:lpstr>Как он празднуется? </vt:lpstr>
      <vt:lpstr>Праздник народного единства в этом году выпадает на четверг, поэтому среда будет сокращенной, а пятницу тоже сделали выходным днем. В субботу и воскресенье на работу выходить не нужно. Таким образом, получается, что у россиян будет на первой неделе ноября четыре выходных дня подряд.</vt:lpstr>
      <vt:lpstr>В День народного единства в разных городах страны политические партии и общественные движения организуют митинги, шествия и концерты, благотворительные акции, народные гуляния, спортивные мероприятия и так далее. В прошлом году массовые праздничные мероприятия отменили из-за коронавируса, в этом году все будет зависеть от эпидемиологической обстановки в регионах.</vt:lpstr>
      <vt:lpstr>Посетите различные выставки, ярмарки, гуляния, организованные в этот день на различных площадках города. Программы на них очень насыщенны, интересны и многообразны. Множество поделок, сотворенных руками народных умельцев, льющиеся национальные мелодии, народные костюмы – все это позволит вам почувствовать атмосферу праздника и гордость за свою многонациональную страну.</vt:lpstr>
      <vt:lpstr>Отмечайте этот праздник дома за столом, уезжайте за город на пикник, приглашайте гостей к себе или идите в гости сами, посетите ресторан или кафе; сходите в клуб, театр или кино – выбор всегда остается за вами. Но не оставайтесь в стороне от этого великого дня. Дня, в который 400 лет назад встали под российский флаг все национальности, проживающие в самой большой державе современности.</vt:lpstr>
      <vt:lpstr>Конечно данный праздник задевает такую тему, как патриотизм, по этому большинство людей выходят на улицы, чтобы показать как они любят нашу: родину, регионы и свои города. </vt:lpstr>
      <vt:lpstr>Этот праздник направлен на более взрослое поколение от 30-70лет я думаю так потому что, дети просто его не поймут и не будут считать за праздник, хотя он связывает всю нашу историю России. </vt:lpstr>
      <vt:lpstr>Вывод: я думаю такой праздник как этот нам нужен, чтобы помнить о том кем мы являемся, память о предках и может быть мы станем больше задумываться о своём будующем.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народного единства</dc:title>
  <dc:creator>user</dc:creator>
  <cp:lastModifiedBy>user</cp:lastModifiedBy>
  <cp:revision>2</cp:revision>
  <dcterms:created xsi:type="dcterms:W3CDTF">2021-11-07T08:34:40Z</dcterms:created>
  <dcterms:modified xsi:type="dcterms:W3CDTF">2021-11-07T08:52:37Z</dcterms:modified>
</cp:coreProperties>
</file>